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666B-2BAC-41EB-9425-42418909D528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DE26-A943-4D66-BA80-8674C68E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8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3666B-2BAC-41EB-9425-42418909D528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ADE26-A943-4D66-BA80-8674C68E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9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3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8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5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4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81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4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9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22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46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54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2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0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14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03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48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60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73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90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96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2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6319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2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0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4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9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Hart Hopkins</cp:lastModifiedBy>
  <cp:revision>2</cp:revision>
  <dcterms:created xsi:type="dcterms:W3CDTF">2011-10-30T13:46:20Z</dcterms:created>
  <dcterms:modified xsi:type="dcterms:W3CDTF">2014-01-02T18:50:44Z</dcterms:modified>
</cp:coreProperties>
</file>